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3"/>
  </p:notesMasterIdLst>
  <p:sldIdLst>
    <p:sldId id="299" r:id="rId6"/>
    <p:sldId id="300" r:id="rId7"/>
    <p:sldId id="301" r:id="rId8"/>
    <p:sldId id="304" r:id="rId9"/>
    <p:sldId id="305" r:id="rId10"/>
    <p:sldId id="306" r:id="rId11"/>
    <p:sldId id="312" r:id="rId12"/>
    <p:sldId id="313" r:id="rId13"/>
    <p:sldId id="302" r:id="rId14"/>
    <p:sldId id="303" r:id="rId15"/>
    <p:sldId id="307" r:id="rId16"/>
    <p:sldId id="308" r:id="rId17"/>
    <p:sldId id="309" r:id="rId18"/>
    <p:sldId id="310" r:id="rId19"/>
    <p:sldId id="311" r:id="rId20"/>
    <p:sldId id="314" r:id="rId21"/>
    <p:sldId id="315" r:id="rId2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6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BrightcoveLearning/Oauth-API-Trai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oauth.net/2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an API Call</a:t>
            </a:r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exercise, we will make a CMS API call from a web page, using the client credentials we got in the previous exercise</a:t>
            </a:r>
          </a:p>
          <a:p>
            <a:r>
              <a:rPr lang="en-US" dirty="0" smtClean="0"/>
              <a:t>Since we can’t call the </a:t>
            </a:r>
            <a:r>
              <a:rPr lang="en-US" dirty="0" err="1" smtClean="0"/>
              <a:t>OAuth</a:t>
            </a:r>
            <a:r>
              <a:rPr lang="en-US" dirty="0" smtClean="0"/>
              <a:t> API directly from our local web server, we’ll route the call through a proxy that Learning Services built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http://solutions.brightcove.com:8006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file we will work in is /</a:t>
            </a:r>
            <a:r>
              <a:rPr lang="en-US" dirty="0" err="1" smtClean="0"/>
              <a:t>oauth</a:t>
            </a:r>
            <a:r>
              <a:rPr lang="en-US" dirty="0" smtClean="0"/>
              <a:t>-exercises/</a:t>
            </a:r>
            <a:r>
              <a:rPr lang="en-US" dirty="0" err="1" smtClean="0"/>
              <a:t>oauth-exercise.html</a:t>
            </a:r>
            <a:endParaRPr lang="en-US" dirty="0" smtClean="0"/>
          </a:p>
          <a:p>
            <a:r>
              <a:rPr lang="en-US" dirty="0" smtClean="0"/>
              <a:t>You need to save this file somewhere under the document root of your local web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8984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Proxy Call to Make the API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Open the send-</a:t>
            </a:r>
            <a:r>
              <a:rPr lang="en-US" dirty="0" err="1" smtClean="0"/>
              <a:t>request.js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Copy the contents of the send-</a:t>
            </a:r>
            <a:r>
              <a:rPr lang="en-US" dirty="0" err="1" smtClean="0"/>
              <a:t>request.js</a:t>
            </a:r>
            <a:r>
              <a:rPr lang="en-US" dirty="0" smtClean="0"/>
              <a:t> file and paste them into the </a:t>
            </a:r>
            <a:r>
              <a:rPr lang="en-US" i="1" dirty="0" err="1" smtClean="0">
                <a:latin typeface="Source Code Pro"/>
                <a:cs typeface="Source Code Pro"/>
              </a:rPr>
              <a:t>submitRequest</a:t>
            </a:r>
            <a:r>
              <a:rPr lang="en-US" i="1" dirty="0" smtClean="0">
                <a:latin typeface="Source Code Pro"/>
                <a:cs typeface="Source Code Pro"/>
              </a:rPr>
              <a:t>() </a:t>
            </a:r>
            <a:r>
              <a:rPr lang="en-US" dirty="0" smtClean="0"/>
              <a:t>function in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oauth-exercise.html</a:t>
            </a:r>
            <a:r>
              <a:rPr lang="en-US" dirty="0"/>
              <a:t> </a:t>
            </a:r>
            <a:r>
              <a:rPr lang="en-US" dirty="0" smtClean="0"/>
              <a:t>and browse it through your local web server:</a:t>
            </a:r>
          </a:p>
          <a:p>
            <a:pPr marL="234950" lvl="1" indent="0">
              <a:buNone/>
            </a:pPr>
            <a:r>
              <a:rPr lang="en-US" dirty="0" smtClean="0">
                <a:latin typeface="Source Code Pro"/>
                <a:cs typeface="Source Code Pro"/>
              </a:rPr>
              <a:t>http://</a:t>
            </a:r>
            <a:r>
              <a:rPr lang="en-US" dirty="0" err="1" smtClean="0">
                <a:latin typeface="Source Code Pro"/>
                <a:cs typeface="Source Code Pro"/>
              </a:rPr>
              <a:t>localhost</a:t>
            </a:r>
            <a:r>
              <a:rPr lang="en-US" dirty="0" smtClean="0">
                <a:latin typeface="Source Code Pro"/>
                <a:cs typeface="Source Code Pro"/>
              </a:rPr>
              <a:t>/{path}/</a:t>
            </a:r>
            <a:r>
              <a:rPr lang="en-US" dirty="0" err="1" smtClean="0">
                <a:latin typeface="Source Code Pro"/>
                <a:cs typeface="Source Code Pro"/>
              </a:rPr>
              <a:t>oauth-exercise.html</a:t>
            </a:r>
            <a:endParaRPr lang="en-US" dirty="0"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934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materials used in the session are </a:t>
            </a:r>
            <a:r>
              <a:rPr lang="en-US" dirty="0"/>
              <a:t>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Oauth</a:t>
            </a:r>
            <a:r>
              <a:rPr lang="en-US" dirty="0">
                <a:hlinkClick r:id="rId2"/>
              </a:rPr>
              <a:t>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52321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Customers will generally use the Client Credential flow</a:t>
            </a:r>
          </a:p>
          <a:p>
            <a:r>
              <a:rPr lang="en-US" dirty="0" smtClean="0"/>
              <a:t>OAuth Service server-side calls (client-side for Studio modules only)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apps. If the API operations you need are not in the </a:t>
            </a:r>
            <a:r>
              <a:rPr lang="en-US" dirty="0" err="1" smtClean="0"/>
              <a:t>OAuth</a:t>
            </a:r>
            <a:r>
              <a:rPr lang="en-US" dirty="0" smtClean="0"/>
              <a:t> UI, you can also get them via the </a:t>
            </a:r>
            <a:r>
              <a:rPr lang="en-US" dirty="0" err="1" smtClean="0"/>
              <a:t>OAuth</a:t>
            </a:r>
            <a:r>
              <a:rPr lang="en-US" dirty="0" smtClean="0"/>
              <a:t> API (Exercise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1" y="2130425"/>
            <a:ext cx="533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(or a client-side web app) that will access an API, centralize the logic for getting access tokens in one place; one way to do this is to build a proxy for the API calls.</a:t>
            </a:r>
          </a:p>
          <a:p>
            <a:endParaRPr lang="en-US" dirty="0"/>
          </a:p>
          <a:p>
            <a:r>
              <a:rPr lang="en-US" dirty="0" smtClean="0"/>
              <a:t>The proxy could be a separate service or an embedded library. Note that there are several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  <a:r>
              <a:rPr lang="en-US" dirty="0"/>
              <a:t>for OAuth2: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oauth.net</a:t>
            </a:r>
            <a:r>
              <a:rPr lang="en-US" dirty="0">
                <a:hlinkClick r:id="rId3"/>
              </a:rPr>
              <a:t>/2/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Client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API call</a:t>
            </a:r>
          </a:p>
          <a:p>
            <a:pPr marL="223837" lvl="4" indent="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3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3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3400" dirty="0"/>
          </a:p>
          <a:p>
            <a:endParaRPr lang="en-US" dirty="0" smtClean="0"/>
          </a:p>
          <a:p>
            <a:r>
              <a:rPr lang="en-US" dirty="0" smtClean="0"/>
              <a:t>Headers</a:t>
            </a:r>
            <a:endParaRPr lang="en-US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 err="1" smtClean="0">
                <a:latin typeface="Source Code Pro"/>
                <a:cs typeface="Source Code Pro"/>
              </a:rPr>
              <a:t>Authorizaton</a:t>
            </a:r>
            <a:r>
              <a:rPr lang="en-US" sz="3100" dirty="0" smtClean="0">
                <a:latin typeface="Source Code Pro"/>
                <a:cs typeface="Source Code Pro"/>
              </a:rPr>
              <a:t>: BC_TOKEN </a:t>
            </a:r>
            <a:r>
              <a:rPr lang="en-US" sz="3100" i="1" dirty="0" err="1" smtClean="0">
                <a:latin typeface="Source Code Pro"/>
                <a:cs typeface="Source Code Pro"/>
              </a:rPr>
              <a:t>your_bc_token</a:t>
            </a:r>
            <a:endParaRPr lang="en-US" sz="3100" i="1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3100" dirty="0" err="1">
                <a:latin typeface="Source Code Pro"/>
                <a:cs typeface="Source Code Pro"/>
              </a:rPr>
              <a:t>urlencoded</a:t>
            </a:r>
            <a:endParaRPr lang="en-US" sz="3100" dirty="0"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Request body</a:t>
            </a: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name=</a:t>
            </a:r>
            <a:r>
              <a:rPr lang="en-US" sz="31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3100" dirty="0">
                <a:latin typeface="Source Code Pro"/>
                <a:cs typeface="Source Code Pro"/>
              </a:rPr>
              <a:t>=[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"identity": 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"type": "video-cloud-</a:t>
            </a:r>
            <a:r>
              <a:rPr lang="en-US" sz="3100" dirty="0" smtClean="0">
                <a:latin typeface="Source Code Pro"/>
                <a:cs typeface="Source Code Pro"/>
              </a:rPr>
              <a:t>account”,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"account-id": </a:t>
            </a:r>
            <a:r>
              <a:rPr lang="en-US" sz="3100" b="1" i="1" dirty="0" smtClean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}</a:t>
            </a:r>
            <a:r>
              <a:rPr lang="en-US" sz="3100" dirty="0" smtClean="0">
                <a:latin typeface="Source Code Pro"/>
                <a:cs typeface="Source Code Pro"/>
              </a:rPr>
              <a:t>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"operations": </a:t>
            </a:r>
            <a:r>
              <a:rPr lang="en-US" sz="3100" dirty="0" smtClean="0">
                <a:latin typeface="Source Code Pro"/>
                <a:cs typeface="Source Code Pro"/>
              </a:rPr>
              <a:t>[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"video-cloud/video/</a:t>
            </a:r>
            <a:r>
              <a:rPr lang="en-US" sz="3100" dirty="0" smtClean="0">
                <a:latin typeface="Source Code Pro"/>
                <a:cs typeface="Source Code Pro"/>
              </a:rPr>
              <a:t>all”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</a:t>
            </a:r>
            <a:r>
              <a:rPr lang="en-US" sz="3100" dirty="0" smtClean="0">
                <a:latin typeface="Source Code Pro"/>
                <a:cs typeface="Source Code Pro"/>
              </a:rPr>
              <a:t>]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}]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2211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Access Token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call</a:t>
            </a: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https://</a:t>
            </a:r>
            <a:r>
              <a:rPr lang="en-US" sz="2800" dirty="0" err="1">
                <a:latin typeface="Source Code Pro"/>
                <a:cs typeface="Source Code Pro"/>
              </a:rPr>
              <a:t>oauth.brightcove.com</a:t>
            </a:r>
            <a:r>
              <a:rPr lang="en-US" sz="2800" dirty="0">
                <a:latin typeface="Source Code Pro"/>
                <a:cs typeface="Source Code Pro"/>
              </a:rPr>
              <a:t>/v3/</a:t>
            </a:r>
            <a:r>
              <a:rPr lang="en-US" sz="2800" dirty="0" err="1">
                <a:latin typeface="Source Code Pro"/>
                <a:cs typeface="Source Code Pro"/>
              </a:rPr>
              <a:t>access_token</a:t>
            </a:r>
            <a:endParaRPr lang="en-US" sz="2800" dirty="0">
              <a:latin typeface="Source Code Pro"/>
              <a:cs typeface="Source Code Pro"/>
            </a:endParaRPr>
          </a:p>
          <a:p>
            <a:r>
              <a:rPr lang="en-US" dirty="0" smtClean="0"/>
              <a:t>Headers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Authorizaton</a:t>
            </a:r>
            <a:r>
              <a:rPr lang="en-US" sz="2800" dirty="0">
                <a:latin typeface="Source Code Pro"/>
                <a:cs typeface="Source Code Pro"/>
              </a:rPr>
              <a:t>: </a:t>
            </a:r>
            <a:r>
              <a:rPr lang="en-US" sz="2800" dirty="0" smtClean="0">
                <a:latin typeface="Source Code Pro"/>
                <a:cs typeface="Source Code Pro"/>
              </a:rPr>
              <a:t>Basic </a:t>
            </a:r>
            <a:r>
              <a:rPr lang="en-US" sz="2800" i="1" dirty="0" err="1" smtClean="0">
                <a:latin typeface="Source Code Pro"/>
                <a:cs typeface="Source Code Pro"/>
              </a:rPr>
              <a:t>client_id:client_secret</a:t>
            </a:r>
            <a:r>
              <a:rPr lang="en-US" sz="2800" i="1" dirty="0" smtClean="0">
                <a:latin typeface="Source Code Pro"/>
                <a:cs typeface="Source Code Pro"/>
              </a:rPr>
              <a:t> (base64 encoded)</a:t>
            </a:r>
            <a:endParaRPr lang="en-US" sz="2800" i="1" dirty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2800" dirty="0" err="1" smtClean="0">
                <a:latin typeface="Source Code Pro"/>
                <a:cs typeface="Source Code Pro"/>
              </a:rPr>
              <a:t>urlencoded</a:t>
            </a:r>
            <a:endParaRPr lang="en-US" dirty="0">
              <a:latin typeface="Source Code Pro"/>
              <a:cs typeface="Source Code Pro"/>
            </a:endParaRPr>
          </a:p>
          <a:p>
            <a:r>
              <a:rPr lang="en-US" dirty="0" smtClean="0"/>
              <a:t>Request body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grant_type</a:t>
            </a:r>
            <a:r>
              <a:rPr lang="en-US" sz="2800" dirty="0">
                <a:latin typeface="Source Code Pro"/>
                <a:cs typeface="Source Code Pro"/>
              </a:rPr>
              <a:t>=</a:t>
            </a:r>
            <a:r>
              <a:rPr lang="en-US" sz="2800" dirty="0" err="1">
                <a:latin typeface="Source Code Pro"/>
                <a:cs typeface="Source Code Pro"/>
              </a:rPr>
              <a:t>client_credentials</a:t>
            </a:r>
            <a:endParaRPr lang="en-US" sz="2800" dirty="0">
              <a:latin typeface="Source Code Pro"/>
              <a:cs typeface="Source Code Pro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4420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</a:t>
            </a:r>
            <a:r>
              <a:rPr lang="en-US" dirty="0" err="1" smtClean="0"/>
              <a:t>Credentiasl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6606</TotalTime>
  <Words>1152</Words>
  <Application>Microsoft Macintosh PowerPoint</Application>
  <PresentationFormat>Custom</PresentationFormat>
  <Paragraphs>151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API Call to Get Client Credentials</vt:lpstr>
      <vt:lpstr>API Call to Get Access Token</vt:lpstr>
      <vt:lpstr>Exercise 1</vt:lpstr>
      <vt:lpstr>Setup</vt:lpstr>
      <vt:lpstr>Hands-on: Get Client Credentials</vt:lpstr>
      <vt:lpstr>Get Your BC_TOKEN </vt:lpstr>
      <vt:lpstr>Get Your Access Credentials</vt:lpstr>
      <vt:lpstr>Exercise 2</vt:lpstr>
      <vt:lpstr>Setup</vt:lpstr>
      <vt:lpstr>Add the Proxy Call to Make the API Request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35</cp:revision>
  <dcterms:created xsi:type="dcterms:W3CDTF">2014-09-13T21:02:55Z</dcterms:created>
  <dcterms:modified xsi:type="dcterms:W3CDTF">2014-11-01T20:38:37Z</dcterms:modified>
</cp:coreProperties>
</file>